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946" y="63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6D5A13-0A8F-4DF5-A5A8-D8662C517ED4}" type="datetimeFigureOut">
              <a:rPr lang="en-US" smtClean="0"/>
              <a:pPr/>
              <a:t>10/25/2020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C82A43-EFD4-402E-943C-947C6B2AE20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EC82A43-EFD4-402E-943C-947C6B2AE20E}"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130425"/>
            <a:ext cx="4267200" cy="1470025"/>
          </a:xfrm>
        </p:spPr>
        <p:txBody>
          <a:bodyPr>
            <a:normAutofit/>
          </a:bodyPr>
          <a:lstStyle/>
          <a:p>
            <a:r>
              <a:rPr lang="hi-IN" sz="2400" smtClean="0"/>
              <a:t>बकस्य प्रतिकारः</a:t>
            </a:r>
            <a:endParaRPr lang="en-GB" sz="2400" dirty="0"/>
          </a:p>
        </p:txBody>
      </p:sp>
      <p:sp>
        <p:nvSpPr>
          <p:cNvPr id="3" name="Subtitle 2"/>
          <p:cNvSpPr>
            <a:spLocks noGrp="1"/>
          </p:cNvSpPr>
          <p:nvPr>
            <p:ph type="subTitle" idx="1"/>
          </p:nvPr>
        </p:nvSpPr>
        <p:spPr>
          <a:xfrm>
            <a:off x="1371600" y="4800600"/>
            <a:ext cx="7620000" cy="2057400"/>
          </a:xfrm>
        </p:spPr>
        <p:txBody>
          <a:bodyPr>
            <a:normAutofit/>
          </a:bodyPr>
          <a:lstStyle/>
          <a:p>
            <a:endParaRPr lang="en-GB" dirty="0"/>
          </a:p>
        </p:txBody>
      </p:sp>
      <p:pic>
        <p:nvPicPr>
          <p:cNvPr id="4" name="Picture 3" descr="526x297.jpg"/>
          <p:cNvPicPr>
            <a:picLocks noChangeAspect="1"/>
          </p:cNvPicPr>
          <p:nvPr/>
        </p:nvPicPr>
        <p:blipFill>
          <a:blip r:embed="rId2"/>
          <a:stretch>
            <a:fillRect/>
          </a:stretch>
        </p:blipFill>
        <p:spPr>
          <a:xfrm>
            <a:off x="0" y="1123298"/>
            <a:ext cx="3810000" cy="3067702"/>
          </a:xfrm>
          <a:prstGeom prst="rect">
            <a:avLst/>
          </a:prstGeom>
        </p:spPr>
      </p:pic>
      <p:pic>
        <p:nvPicPr>
          <p:cNvPr id="5" name="Picture 4" descr="a_fox_and_a_crane_ds_by_y25m.jpg"/>
          <p:cNvPicPr>
            <a:picLocks noChangeAspect="1"/>
          </p:cNvPicPr>
          <p:nvPr/>
        </p:nvPicPr>
        <p:blipFill>
          <a:blip r:embed="rId3"/>
          <a:stretch>
            <a:fillRect/>
          </a:stretch>
        </p:blipFill>
        <p:spPr>
          <a:xfrm>
            <a:off x="0" y="4191000"/>
            <a:ext cx="9144000" cy="2667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smtClean="0"/>
              <a:t>कथासारः</a:t>
            </a:r>
            <a:endParaRPr lang="en-GB" dirty="0"/>
          </a:p>
        </p:txBody>
      </p:sp>
      <p:pic>
        <p:nvPicPr>
          <p:cNvPr id="4" name="Content Placeholder 3" descr="maxresdefault.jpg"/>
          <p:cNvPicPr>
            <a:picLocks noGrp="1" noChangeAspect="1"/>
          </p:cNvPicPr>
          <p:nvPr>
            <p:ph idx="1"/>
          </p:nvPr>
        </p:nvPicPr>
        <p:blipFill>
          <a:blip r:embed="rId2"/>
          <a:stretch>
            <a:fillRect/>
          </a:stretch>
        </p:blipFill>
        <p:spPr>
          <a:xfrm>
            <a:off x="548922" y="1600200"/>
            <a:ext cx="8046156"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85000" lnSpcReduction="20000"/>
          </a:bodyPr>
          <a:lstStyle/>
          <a:p>
            <a:endParaRPr lang="sa-IN" dirty="0" smtClean="0"/>
          </a:p>
          <a:p>
            <a:r>
              <a:rPr lang="hi-IN" dirty="0" smtClean="0"/>
              <a:t>एक जंगल में एक सियार और एक बगुला रहते थे।दोनो में घनिष्ठ मित्रता थी। एक दिन सियार ने बगुले से कहा मित्र तुम आज मेरे साथ मेरे घर पर भोजन के लिए आना है।</a:t>
            </a:r>
          </a:p>
          <a:p>
            <a:r>
              <a:rPr lang="hi-IN" dirty="0" smtClean="0"/>
              <a:t>यह सुनकर बगुला बहुत प्रशन्न हुआ ।दुसरे दिन वह भोजन के लिए सियार के घर गया। कुटिल स्वभाव सियार थाली में भोजन परोसा और कहा मित्र अभी हमदोनो</a:t>
            </a:r>
            <a:r>
              <a:rPr lang="en-GB" dirty="0" smtClean="0"/>
              <a:t> </a:t>
            </a:r>
            <a:r>
              <a:rPr lang="sa-IN" dirty="0" smtClean="0"/>
              <a:t>इसी थाली में एक </a:t>
            </a:r>
          </a:p>
          <a:p>
            <a:r>
              <a:rPr lang="sa-IN" dirty="0" smtClean="0"/>
              <a:t>साथ भोजन करेंगे। लेकिन बगुला थाली से खाना</a:t>
            </a:r>
          </a:p>
          <a:p>
            <a:r>
              <a:rPr lang="sa-IN" dirty="0" smtClean="0"/>
              <a:t>खाने में असमर्थ था,सियार पूरा खीर खा लिया</a:t>
            </a:r>
            <a:r>
              <a:rPr lang="hi-IN" dirty="0" smtClean="0"/>
              <a:t> </a:t>
            </a:r>
            <a:r>
              <a:rPr lang="sa-IN" dirty="0" smtClean="0"/>
              <a:t>बगुला देखता रह गया।</a:t>
            </a:r>
            <a:endParaRPr lang="en-GB" dirty="0"/>
          </a:p>
        </p:txBody>
      </p:sp>
      <p:pic>
        <p:nvPicPr>
          <p:cNvPr id="4" name="Picture 3" descr="maxresdefault (3).jpg"/>
          <p:cNvPicPr>
            <a:picLocks noChangeAspect="1"/>
          </p:cNvPicPr>
          <p:nvPr/>
        </p:nvPicPr>
        <p:blipFill>
          <a:blip r:embed="rId2"/>
          <a:stretch>
            <a:fillRect/>
          </a:stretch>
        </p:blipFill>
        <p:spPr>
          <a:xfrm>
            <a:off x="381000" y="0"/>
            <a:ext cx="8763000" cy="19812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lstStyle/>
          <a:p>
            <a:endParaRPr lang="en-GB" dirty="0"/>
          </a:p>
        </p:txBody>
      </p:sp>
      <p:pic>
        <p:nvPicPr>
          <p:cNvPr id="4" name="Content Placeholder 3" descr="1159703_f248.jpg"/>
          <p:cNvPicPr>
            <a:picLocks noGrp="1" noChangeAspect="1"/>
          </p:cNvPicPr>
          <p:nvPr>
            <p:ph idx="1"/>
          </p:nvPr>
        </p:nvPicPr>
        <p:blipFill>
          <a:blip r:embed="rId3"/>
          <a:stretch>
            <a:fillRect/>
          </a:stretch>
        </p:blipFill>
        <p:spPr>
          <a:xfrm>
            <a:off x="381000" y="2590800"/>
            <a:ext cx="3810000" cy="3200400"/>
          </a:xfrm>
        </p:spPr>
      </p:pic>
      <p:pic>
        <p:nvPicPr>
          <p:cNvPr id="5" name="Picture 4" descr="fox-and-crane-1_with-watermark.jpg"/>
          <p:cNvPicPr>
            <a:picLocks noChangeAspect="1"/>
          </p:cNvPicPr>
          <p:nvPr/>
        </p:nvPicPr>
        <p:blipFill>
          <a:blip r:embed="rId4"/>
          <a:stretch>
            <a:fillRect/>
          </a:stretch>
        </p:blipFill>
        <p:spPr>
          <a:xfrm>
            <a:off x="4343400" y="2743200"/>
            <a:ext cx="4114800" cy="31242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lstStyle/>
          <a:p>
            <a:endParaRPr lang="en-GB" dirty="0"/>
          </a:p>
        </p:txBody>
      </p:sp>
      <p:sp>
        <p:nvSpPr>
          <p:cNvPr id="5" name="Content Placeholder 4"/>
          <p:cNvSpPr>
            <a:spLocks noGrp="1"/>
          </p:cNvSpPr>
          <p:nvPr>
            <p:ph idx="1"/>
          </p:nvPr>
        </p:nvSpPr>
        <p:spPr/>
        <p:txBody>
          <a:bodyPr>
            <a:normAutofit fontScale="92500" lnSpcReduction="20000"/>
          </a:bodyPr>
          <a:lstStyle/>
          <a:p>
            <a:r>
              <a:rPr lang="sa-IN" dirty="0" smtClean="0"/>
              <a:t>दुसरे दिन बगुला ने सियार से कहा मित्र कल तुम भी मेरे घर भोजन के लिए आना। दुसरे दिन सियार जब भोजन के लिए आया तो बगुला ने सुराही में भोजन दिया और कहा मित्र अब हम दोनों इसी में एक साथ भोजन करेंगे। सुराही का मुंह संकीर्ण होने के कारण सियार का मुंह उसके अंदर नहीं जा पाता जिससे वह केवल देखता रहा और बगुला का गला पतसला होने के कारण आराम से पूरा खीर खा लिया। इस तरह बगुला ने सियार से बदला लिया।</a:t>
            </a:r>
            <a:r>
              <a:rPr lang="en-GB" dirty="0" smtClean="0"/>
              <a:t> </a:t>
            </a:r>
            <a:r>
              <a:rPr lang="hi-IN" dirty="0" smtClean="0"/>
              <a:t>जो दुसरों के साथ बुरा व्यवहार करते हैं दुसरा भी उनके साथ वैसा ही व्यवहार करते है।</a:t>
            </a:r>
            <a:endParaRPr lang="en-GB" dirty="0" smtClean="0"/>
          </a:p>
          <a:p>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206</Words>
  <Application>Microsoft Office PowerPoint</Application>
  <PresentationFormat>On-screen Show (4:3)</PresentationFormat>
  <Paragraphs>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बकस्य प्रतिकारः</vt:lpstr>
      <vt:lpstr>कथासारः</vt:lpstr>
      <vt:lpstr>Slide 3</vt:lpstr>
      <vt:lpstr>Slide 4</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बकस्य       प्रतिकारः</dc:title>
  <dc:creator>Mukesh</dc:creator>
  <cp:lastModifiedBy>Windows User</cp:lastModifiedBy>
  <cp:revision>20</cp:revision>
  <dcterms:created xsi:type="dcterms:W3CDTF">2006-08-16T00:00:00Z</dcterms:created>
  <dcterms:modified xsi:type="dcterms:W3CDTF">2020-10-25T14:03:09Z</dcterms:modified>
</cp:coreProperties>
</file>